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23" autoAdjust="0"/>
    <p:restoredTop sz="94660"/>
  </p:normalViewPr>
  <p:slideViewPr>
    <p:cSldViewPr snapToGrid="0">
      <p:cViewPr varScale="1">
        <p:scale>
          <a:sx n="77" d="100"/>
          <a:sy n="77" d="100"/>
        </p:scale>
        <p:origin x="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D7A418-8CB5-4138-B49F-AF0F71F6B3F1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D2F72C-6F54-4C8B-A774-186F3AA1C9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670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D2F72C-6F54-4C8B-A774-186F3AA1C91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3837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C092C9-4787-0AB5-3AE3-3C531050CC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4A0963A-91D8-C680-D697-4DE6AD9CBF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DDD1C19-9865-213B-7AAE-2790F8869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56E14-FA3C-4EEB-8172-82ED0905BD5B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936CDF-DB89-471B-27ED-ED1E0BDD8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2203101-B78C-533D-32E0-C4493D40B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0902D-897C-45E2-8F96-F86F5B5F1F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8265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D13AD0-18A1-B943-8104-C81CD4639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E6A3B62-6431-E80F-3778-E7CAA5164C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1CE6B65-A363-53DC-2773-4F1D504EC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56E14-FA3C-4EEB-8172-82ED0905BD5B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93995F8-2B27-8ACB-1C43-8C2505042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EF59126-6E46-2724-8704-505346709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0902D-897C-45E2-8F96-F86F5B5F1F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4107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C765FA9-A298-CE96-A82C-C1CBF4E508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E5B02E4-3CC5-0B2C-491A-962E5522B2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825D53D-C612-BCD6-5EF7-4C4CA1BC9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56E14-FA3C-4EEB-8172-82ED0905BD5B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32C8ED8-BA5E-574C-BD38-577805939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E4ED118-D0BB-4B9A-43B6-252BEA885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0902D-897C-45E2-8F96-F86F5B5F1F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861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DDEBE6-ABB4-C772-176E-3BB6F8B59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1D805C9-5310-DFE0-4DFC-6A6C05B14A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EF771DE-4C47-7692-D28F-6AEA4420B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56E14-FA3C-4EEB-8172-82ED0905BD5B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FA50AF-2F7F-F961-750E-1919A8237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36947D-DBB1-68DB-D39F-70BCF3276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0902D-897C-45E2-8F96-F86F5B5F1F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4468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5245D0-BDD2-93E5-EEA0-8311390DA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C94D1D7-5B24-D0D5-81D8-F5B788FBC9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983AEEE-B52F-23EE-8B8A-14FDB134F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56E14-FA3C-4EEB-8172-82ED0905BD5B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72FF129-B53C-D037-0E7D-8E210C5BF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636285B-22CD-2704-27D9-286F9B3BE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0902D-897C-45E2-8F96-F86F5B5F1F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0347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E6185A4-C8C6-E591-FB02-DA7DE46F0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C65C229-1243-8C9C-A75B-C4F36E1C6A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9AE4E67-4893-F225-C886-D08682F96B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DFD29BF-329C-79EE-4038-B2BE8A485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56E14-FA3C-4EEB-8172-82ED0905BD5B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A562241-2D3B-56A4-A1E9-D35D4F39A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E0E7442-C3AA-65E5-1A8E-A0226AD23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0902D-897C-45E2-8F96-F86F5B5F1F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6156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DDB5B8-E8BA-44AE-7657-26EF789E5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00E75CD-836C-E665-F11A-CFE7A570EA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4D357DA-DFDC-A2A4-011C-9076EFF072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CE9FD40-3BF2-4350-9069-B71D895850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E95978B-E7EF-2251-B7F4-BC0C3277E2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EFE6F11-A516-DE50-A17D-1F3A2B082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56E14-FA3C-4EEB-8172-82ED0905BD5B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B29FEED-C5D5-FFF1-44B3-10C941C0B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DE2A4C8-5269-4AD1-234D-EB9A79558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0902D-897C-45E2-8F96-F86F5B5F1F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7235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B5280C-9064-109D-2561-C97C93A5B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EA9B28A-AA6E-2402-6033-A4B9D7020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56E14-FA3C-4EEB-8172-82ED0905BD5B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9B069B9-3780-8AEA-F446-77548696D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5EC41A6-D20F-CC42-8759-85E31C45F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0902D-897C-45E2-8F96-F86F5B5F1F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6071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053407B-811E-103D-20EE-A367DD382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56E14-FA3C-4EEB-8172-82ED0905BD5B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1D852AF-6025-AAC0-06A0-7DD0F7715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96F2F38-A562-E107-BAA7-63A8BE75D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0902D-897C-45E2-8F96-F86F5B5F1F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5928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B729AB-4692-D264-3E4B-6E15673D1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4DE3746-CBF8-3B8E-C62C-C737EDC556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BEE5A81-3EF1-A1D8-48BE-591FEF2D40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8569DCF-EA0A-C65E-4358-B002F58A1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56E14-FA3C-4EEB-8172-82ED0905BD5B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291CCEF-F352-A9F7-5DB8-0ADED0666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FD1554C-1C3D-8995-DD9D-0AF480C19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0902D-897C-45E2-8F96-F86F5B5F1F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5664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B3C6264-9DEC-89F7-DCB1-89025D3DB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F80FCC6-7D4D-EAF2-5E10-BEF5136113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F653D71-C16B-3056-ECF5-95969FAFE6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60E23F2-E4C9-F75F-3ADC-DAC1F8226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56E14-FA3C-4EEB-8172-82ED0905BD5B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DB7E880-E49A-F7BD-BB56-1343F6749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D9465B1-70BB-B2FE-8DC7-BF0D4907B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0902D-897C-45E2-8F96-F86F5B5F1F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1431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11BF43B-D690-9461-DE06-2D085A380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C3BCF08-5987-D8B3-3FEF-84A7318602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2B9CD81-4EE2-6215-E18D-8CBBCD2E34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B56E14-FA3C-4EEB-8172-82ED0905BD5B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4D2107E-FBD6-C576-BF74-A29F3C309F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BA2B267-2A09-2F91-3D15-5E58C18B16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60902D-897C-45E2-8F96-F86F5B5F1F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8524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4899F8-DCBB-7F87-F9C3-B139DB1035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768EB398-D3A5-4E6E-0FA3-71670518F3E9}"/>
              </a:ext>
            </a:extLst>
          </p:cNvPr>
          <p:cNvSpPr/>
          <p:nvPr/>
        </p:nvSpPr>
        <p:spPr>
          <a:xfrm>
            <a:off x="395785" y="341194"/>
            <a:ext cx="11423176" cy="1259006"/>
          </a:xfrm>
          <a:prstGeom prst="roundRect">
            <a:avLst/>
          </a:prstGeom>
          <a:solidFill>
            <a:srgbClr val="FFFFFF">
              <a:alpha val="63922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5400" b="1" dirty="0">
              <a:solidFill>
                <a:schemeClr val="tx1"/>
              </a:solidFill>
            </a:endParaRPr>
          </a:p>
        </p:txBody>
      </p:sp>
      <p:pic>
        <p:nvPicPr>
          <p:cNvPr id="7" name="図 6" descr="ロゴ&#10;&#10;AI 生成コンテンツは誤りを含む可能性があります。">
            <a:extLst>
              <a:ext uri="{FF2B5EF4-FFF2-40B4-BE49-F238E27FC236}">
                <a16:creationId xmlns:a16="http://schemas.microsoft.com/office/drawing/2014/main" id="{80436D84-B7C2-6BAA-A2F2-5A9D384E7803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0"/>
            <a:ext cx="12239897" cy="6858000"/>
          </a:xfrm>
          <a:prstGeom prst="rect">
            <a:avLst/>
          </a:prstGeom>
        </p:spPr>
      </p:pic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4C1680A9-60BA-7CE5-EE30-1F7780AD1C33}"/>
              </a:ext>
            </a:extLst>
          </p:cNvPr>
          <p:cNvSpPr/>
          <p:nvPr/>
        </p:nvSpPr>
        <p:spPr>
          <a:xfrm>
            <a:off x="3728991" y="221512"/>
            <a:ext cx="7953678" cy="1064583"/>
          </a:xfrm>
          <a:prstGeom prst="roundRect">
            <a:avLst/>
          </a:prstGeom>
          <a:solidFill>
            <a:srgbClr val="FFFFFF">
              <a:alpha val="63922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6000" b="1" dirty="0">
                <a:solidFill>
                  <a:schemeClr val="tx1"/>
                </a:solidFill>
              </a:rPr>
              <a:t>企業名</a:t>
            </a:r>
            <a:endParaRPr kumimoji="1" lang="ja-JP" altLang="en-US" sz="6000" b="1" dirty="0">
              <a:solidFill>
                <a:schemeClr val="tx1"/>
              </a:solidFill>
            </a:endParaRP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4D3BC075-32D7-0396-C5B6-C4254A932577}"/>
              </a:ext>
            </a:extLst>
          </p:cNvPr>
          <p:cNvSpPr/>
          <p:nvPr/>
        </p:nvSpPr>
        <p:spPr>
          <a:xfrm>
            <a:off x="1068188" y="222353"/>
            <a:ext cx="2103575" cy="977759"/>
          </a:xfrm>
          <a:prstGeom prst="roundRect">
            <a:avLst/>
          </a:prstGeom>
          <a:solidFill>
            <a:srgbClr val="FFFFFF">
              <a:alpha val="63922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00" b="1" dirty="0">
                <a:solidFill>
                  <a:schemeClr val="tx1"/>
                </a:solidFill>
              </a:rPr>
              <a:t>企業</a:t>
            </a:r>
            <a:endParaRPr kumimoji="1" lang="en-US" altLang="ja-JP" sz="4000" b="1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4000" b="1" dirty="0">
                <a:solidFill>
                  <a:schemeClr val="tx1"/>
                </a:solidFill>
              </a:rPr>
              <a:t>ロゴ</a:t>
            </a: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38EC9B98-5083-9ADC-A2E2-5D0198B616EF}"/>
              </a:ext>
            </a:extLst>
          </p:cNvPr>
          <p:cNvSpPr/>
          <p:nvPr/>
        </p:nvSpPr>
        <p:spPr>
          <a:xfrm>
            <a:off x="532077" y="1318953"/>
            <a:ext cx="11150592" cy="977759"/>
          </a:xfrm>
          <a:prstGeom prst="roundRect">
            <a:avLst/>
          </a:prstGeom>
          <a:solidFill>
            <a:srgbClr val="FFFFFF">
              <a:alpha val="63922"/>
            </a:srgbClr>
          </a:solidFill>
          <a:ln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b="1" dirty="0">
                <a:solidFill>
                  <a:schemeClr val="tx1"/>
                </a:solidFill>
              </a:rPr>
              <a:t>簡単な企業紹介文</a:t>
            </a:r>
            <a:endParaRPr kumimoji="1" lang="en-US" altLang="ja-JP" sz="2400" b="1" dirty="0">
              <a:solidFill>
                <a:schemeClr val="tx1"/>
              </a:solidFill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99484321-1443-A9C7-5283-58269E56FD0B}"/>
              </a:ext>
            </a:extLst>
          </p:cNvPr>
          <p:cNvSpPr/>
          <p:nvPr/>
        </p:nvSpPr>
        <p:spPr>
          <a:xfrm>
            <a:off x="668369" y="2696800"/>
            <a:ext cx="11150592" cy="3938847"/>
          </a:xfrm>
          <a:prstGeom prst="roundRect">
            <a:avLst/>
          </a:prstGeom>
          <a:solidFill>
            <a:srgbClr val="FFFFFF">
              <a:alpha val="63922"/>
            </a:srgbClr>
          </a:solidFill>
          <a:ln>
            <a:noFill/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b="1" dirty="0">
                <a:solidFill>
                  <a:schemeClr val="tx1"/>
                </a:solidFill>
              </a:rPr>
              <a:t>業務内容や雰囲気等、</a:t>
            </a:r>
            <a:r>
              <a:rPr lang="en-US" altLang="ja-JP" sz="2400" b="1" dirty="0">
                <a:solidFill>
                  <a:schemeClr val="tx1"/>
                </a:solidFill>
              </a:rPr>
              <a:t>PR</a:t>
            </a:r>
            <a:r>
              <a:rPr lang="ja-JP" altLang="en-US" sz="2400" b="1" dirty="0">
                <a:solidFill>
                  <a:schemeClr val="tx1"/>
                </a:solidFill>
              </a:rPr>
              <a:t>したい内容が伝わる写真や画像等</a:t>
            </a:r>
            <a:endParaRPr kumimoji="1" lang="en-US" altLang="ja-JP" sz="2400" b="1" dirty="0">
              <a:solidFill>
                <a:schemeClr val="tx1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2D25E99-9975-D865-965E-0B6B820A9F29}"/>
              </a:ext>
            </a:extLst>
          </p:cNvPr>
          <p:cNvSpPr txBox="1"/>
          <p:nvPr/>
        </p:nvSpPr>
        <p:spPr>
          <a:xfrm>
            <a:off x="1605558" y="2000288"/>
            <a:ext cx="9475307" cy="2031325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800" dirty="0">
                <a:solidFill>
                  <a:srgbClr val="E52138"/>
                </a:solidFill>
                <a:latin typeface=""/>
              </a:rPr>
              <a:t>【</a:t>
            </a:r>
            <a:r>
              <a:rPr lang="ja-JP" altLang="en-US" sz="1800" dirty="0">
                <a:solidFill>
                  <a:srgbClr val="E52138"/>
                </a:solidFill>
                <a:latin typeface=""/>
              </a:rPr>
              <a:t>留意事項</a:t>
            </a:r>
            <a:r>
              <a:rPr lang="en-US" altLang="ja-JP" sz="1800" dirty="0">
                <a:solidFill>
                  <a:srgbClr val="E52138"/>
                </a:solidFill>
                <a:latin typeface=""/>
              </a:rPr>
              <a:t>】</a:t>
            </a:r>
            <a:r>
              <a:rPr kumimoji="1" lang="en-US" altLang="ja-JP" sz="1400" dirty="0">
                <a:solidFill>
                  <a:srgbClr val="E52138"/>
                </a:solidFill>
                <a:latin typeface=""/>
              </a:rPr>
              <a:t>※</a:t>
            </a:r>
            <a:r>
              <a:rPr kumimoji="1" lang="ja-JP" altLang="en-US" sz="1400" dirty="0">
                <a:solidFill>
                  <a:srgbClr val="E52138"/>
                </a:solidFill>
                <a:latin typeface=""/>
              </a:rPr>
              <a:t>資料作成時、このテキストボックスは削除願います</a:t>
            </a:r>
            <a:r>
              <a:rPr kumimoji="1" lang="ja-JP" altLang="en-US" dirty="0">
                <a:solidFill>
                  <a:srgbClr val="E52138"/>
                </a:solidFill>
                <a:latin typeface=""/>
              </a:rPr>
              <a:t>。</a:t>
            </a:r>
            <a:endParaRPr kumimoji="1" lang="ja-JP" altLang="en-US" dirty="0"/>
          </a:p>
          <a:p>
            <a:r>
              <a:rPr lang="en-US" altLang="ja-JP" sz="1800" dirty="0">
                <a:solidFill>
                  <a:srgbClr val="E52138"/>
                </a:solidFill>
                <a:latin typeface=""/>
              </a:rPr>
              <a:t>※</a:t>
            </a:r>
            <a:r>
              <a:rPr lang="ja-JP" altLang="en-US" sz="1800" dirty="0">
                <a:solidFill>
                  <a:srgbClr val="E52138"/>
                </a:solidFill>
                <a:latin typeface=""/>
              </a:rPr>
              <a:t>本スライドは、基本的に決勝トーナメントに残った　企業様について</a:t>
            </a:r>
            <a:endParaRPr lang="en-US" altLang="ja-JP" sz="1800" dirty="0">
              <a:solidFill>
                <a:srgbClr val="E52138"/>
              </a:solidFill>
              <a:latin typeface=""/>
            </a:endParaRPr>
          </a:p>
          <a:p>
            <a:r>
              <a:rPr lang="ja-JP" altLang="en-US" dirty="0">
                <a:solidFill>
                  <a:srgbClr val="E52138"/>
                </a:solidFill>
                <a:latin typeface=""/>
              </a:rPr>
              <a:t>　</a:t>
            </a:r>
            <a:r>
              <a:rPr lang="ja-JP" altLang="en-US" sz="1800" dirty="0">
                <a:solidFill>
                  <a:srgbClr val="E52138"/>
                </a:solidFill>
                <a:latin typeface=""/>
              </a:rPr>
              <a:t>使用する想定です（それ以外の場面でも使用する可能性があります）。</a:t>
            </a:r>
            <a:endParaRPr lang="en-US" altLang="ja-JP" dirty="0">
              <a:solidFill>
                <a:srgbClr val="E52138"/>
              </a:solidFill>
              <a:latin typeface=""/>
            </a:endParaRPr>
          </a:p>
          <a:p>
            <a:r>
              <a:rPr lang="en-US" altLang="ja-JP" sz="1800" dirty="0">
                <a:solidFill>
                  <a:srgbClr val="E52138"/>
                </a:solidFill>
                <a:latin typeface=""/>
              </a:rPr>
              <a:t>※</a:t>
            </a:r>
            <a:r>
              <a:rPr lang="ja-JP" altLang="en-US" sz="1800" dirty="0">
                <a:solidFill>
                  <a:srgbClr val="E52138"/>
                </a:solidFill>
                <a:latin typeface=""/>
              </a:rPr>
              <a:t>当日の時間の都合上、使用できない場合もありますので、ご承知おきください。</a:t>
            </a:r>
            <a:endParaRPr lang="en-US" altLang="ja-JP" sz="1800" dirty="0">
              <a:solidFill>
                <a:srgbClr val="E52138"/>
              </a:solidFill>
              <a:latin typeface=""/>
            </a:endParaRPr>
          </a:p>
          <a:p>
            <a:r>
              <a:rPr lang="en-US" altLang="ja-JP" sz="1800" dirty="0">
                <a:solidFill>
                  <a:srgbClr val="E52138"/>
                </a:solidFill>
                <a:latin typeface=""/>
              </a:rPr>
              <a:t>※</a:t>
            </a:r>
            <a:r>
              <a:rPr lang="ja-JP" altLang="en-US" sz="1800" dirty="0">
                <a:solidFill>
                  <a:srgbClr val="E52138"/>
                </a:solidFill>
                <a:latin typeface=""/>
              </a:rPr>
              <a:t>ブース出展をする企業・団体様で、既に企業紹介スライドを提出</a:t>
            </a:r>
            <a:endParaRPr lang="en-US" altLang="ja-JP" sz="1800" dirty="0">
              <a:solidFill>
                <a:srgbClr val="E52138"/>
              </a:solidFill>
              <a:latin typeface=""/>
            </a:endParaRPr>
          </a:p>
          <a:p>
            <a:r>
              <a:rPr lang="ja-JP" altLang="en-US" dirty="0">
                <a:solidFill>
                  <a:srgbClr val="E52138"/>
                </a:solidFill>
                <a:latin typeface=""/>
              </a:rPr>
              <a:t>　</a:t>
            </a:r>
            <a:r>
              <a:rPr lang="ja-JP" altLang="en-US" sz="1800" dirty="0">
                <a:solidFill>
                  <a:srgbClr val="E52138"/>
                </a:solidFill>
                <a:latin typeface=""/>
              </a:rPr>
              <a:t>いただいている場合は、</a:t>
            </a:r>
            <a:r>
              <a:rPr lang="ja-JP" altLang="en-US" dirty="0">
                <a:solidFill>
                  <a:srgbClr val="E52138"/>
                </a:solidFill>
                <a:latin typeface=""/>
              </a:rPr>
              <a:t>そ</a:t>
            </a:r>
            <a:r>
              <a:rPr lang="ja-JP" altLang="en-US" sz="1800" dirty="0">
                <a:solidFill>
                  <a:srgbClr val="E52138"/>
                </a:solidFill>
                <a:latin typeface=""/>
              </a:rPr>
              <a:t>ちらを交流戦でも使用するため、</a:t>
            </a:r>
            <a:endParaRPr lang="en-US" altLang="ja-JP" sz="1800" dirty="0">
              <a:solidFill>
                <a:srgbClr val="E52138"/>
              </a:solidFill>
              <a:latin typeface=""/>
            </a:endParaRPr>
          </a:p>
          <a:p>
            <a:r>
              <a:rPr lang="ja-JP" altLang="en-US" dirty="0">
                <a:solidFill>
                  <a:srgbClr val="E52138"/>
                </a:solidFill>
                <a:latin typeface=""/>
              </a:rPr>
              <a:t>　</a:t>
            </a:r>
            <a:r>
              <a:rPr lang="ja-JP" altLang="en-US" sz="1800" dirty="0">
                <a:solidFill>
                  <a:srgbClr val="E52138"/>
                </a:solidFill>
                <a:latin typeface=""/>
              </a:rPr>
              <a:t>本スライドは提出不要です（質問シートのみご提出ください）。</a:t>
            </a:r>
            <a:endParaRPr lang="en-US" altLang="ja-JP" sz="1800" dirty="0">
              <a:solidFill>
                <a:srgbClr val="E52138"/>
              </a:solidFill>
              <a:latin typeface=""/>
            </a:endParaRPr>
          </a:p>
        </p:txBody>
      </p:sp>
    </p:spTree>
    <p:extLst>
      <p:ext uri="{BB962C8B-B14F-4D97-AF65-F5344CB8AC3E}">
        <p14:creationId xmlns:p14="http://schemas.microsoft.com/office/powerpoint/2010/main" val="398385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4A3340-C511-368C-7248-418A0CE1C6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 descr="ロゴ&#10;&#10;AI 生成コンテンツは誤りを含む可能性があります。">
            <a:extLst>
              <a:ext uri="{FF2B5EF4-FFF2-40B4-BE49-F238E27FC236}">
                <a16:creationId xmlns:a16="http://schemas.microsoft.com/office/drawing/2014/main" id="{F7DE7CED-5D01-BF33-9C33-063D94215F4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0"/>
            <a:ext cx="12239897" cy="6858000"/>
          </a:xfrm>
          <a:prstGeom prst="rect">
            <a:avLst/>
          </a:prstGeom>
        </p:spPr>
      </p:pic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E61DDDEE-63B5-CE7C-E382-29EFD292BD06}"/>
              </a:ext>
            </a:extLst>
          </p:cNvPr>
          <p:cNvSpPr/>
          <p:nvPr/>
        </p:nvSpPr>
        <p:spPr>
          <a:xfrm>
            <a:off x="532077" y="1318953"/>
            <a:ext cx="11150592" cy="977759"/>
          </a:xfrm>
          <a:prstGeom prst="roundRect">
            <a:avLst/>
          </a:prstGeom>
          <a:solidFill>
            <a:srgbClr val="FFFFFF">
              <a:alpha val="63922"/>
            </a:srgbClr>
          </a:solidFill>
          <a:ln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b="1" dirty="0">
                <a:solidFill>
                  <a:schemeClr val="tx1"/>
                </a:solidFill>
              </a:rPr>
              <a:t>◇　当社は、●●を提供する企業です。</a:t>
            </a:r>
            <a:endParaRPr lang="en-US" altLang="ja-JP" sz="2400" b="1" dirty="0">
              <a:solidFill>
                <a:schemeClr val="tx1"/>
              </a:solidFill>
            </a:endParaRPr>
          </a:p>
          <a:p>
            <a:r>
              <a:rPr lang="ja-JP" altLang="en-US" sz="2400" b="1" dirty="0">
                <a:solidFill>
                  <a:schemeClr val="tx1"/>
                </a:solidFill>
              </a:rPr>
              <a:t>◇　当社の特徴は、●●です。　</a:t>
            </a:r>
            <a:endParaRPr lang="en-US" altLang="ja-JP" sz="2400" b="1" dirty="0">
              <a:solidFill>
                <a:schemeClr val="tx1"/>
              </a:solidFill>
            </a:endParaRP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DAA1C279-780A-28DC-74C2-BE1C53CD6054}"/>
              </a:ext>
            </a:extLst>
          </p:cNvPr>
          <p:cNvSpPr/>
          <p:nvPr/>
        </p:nvSpPr>
        <p:spPr>
          <a:xfrm>
            <a:off x="3728991" y="221512"/>
            <a:ext cx="7953678" cy="1064583"/>
          </a:xfrm>
          <a:prstGeom prst="roundRect">
            <a:avLst/>
          </a:prstGeom>
          <a:solidFill>
            <a:srgbClr val="FFFFFF">
              <a:alpha val="63922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6000" b="1" dirty="0">
                <a:solidFill>
                  <a:schemeClr val="tx1"/>
                </a:solidFill>
              </a:rPr>
              <a:t>企業名</a:t>
            </a:r>
            <a:endParaRPr kumimoji="1" lang="ja-JP" altLang="en-US" sz="6000" b="1" dirty="0">
              <a:solidFill>
                <a:schemeClr val="tx1"/>
              </a:solidFill>
            </a:endParaRP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9096E44C-D80F-C711-5187-D65DA057CD19}"/>
              </a:ext>
            </a:extLst>
          </p:cNvPr>
          <p:cNvSpPr/>
          <p:nvPr/>
        </p:nvSpPr>
        <p:spPr>
          <a:xfrm>
            <a:off x="1068188" y="222353"/>
            <a:ext cx="2103575" cy="977759"/>
          </a:xfrm>
          <a:prstGeom prst="roundRect">
            <a:avLst/>
          </a:prstGeom>
          <a:solidFill>
            <a:srgbClr val="FFFFFF">
              <a:alpha val="63922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00" b="1" dirty="0">
                <a:solidFill>
                  <a:schemeClr val="tx1"/>
                </a:solidFill>
              </a:rPr>
              <a:t>企業</a:t>
            </a:r>
            <a:endParaRPr kumimoji="1" lang="en-US" altLang="ja-JP" sz="4000" b="1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4000" b="1" dirty="0">
                <a:solidFill>
                  <a:schemeClr val="tx1"/>
                </a:solidFill>
              </a:rPr>
              <a:t>ロゴ</a:t>
            </a:r>
          </a:p>
        </p:txBody>
      </p:sp>
      <p:pic>
        <p:nvPicPr>
          <p:cNvPr id="3" name="Picture 10" descr="moderne Maschinen/ Technik in einer Industrieanlage - Großdruckerei // modern machines/ technology in an industrial plant - large printing plant">
            <a:extLst>
              <a:ext uri="{FF2B5EF4-FFF2-40B4-BE49-F238E27FC236}">
                <a16:creationId xmlns:a16="http://schemas.microsoft.com/office/drawing/2014/main" id="{8E6E44EB-7D7F-DE42-CC74-E19F3B6909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85" y="2400225"/>
            <a:ext cx="4264691" cy="2843127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2" descr="worker working in factory">
            <a:extLst>
              <a:ext uri="{FF2B5EF4-FFF2-40B4-BE49-F238E27FC236}">
                <a16:creationId xmlns:a16="http://schemas.microsoft.com/office/drawing/2014/main" id="{0012984B-BA4A-BCC4-2E8E-085EA4B6F1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8640" y="2457722"/>
            <a:ext cx="4264691" cy="2843127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作業服を着たエンジニアのポートレート">
            <a:extLst>
              <a:ext uri="{FF2B5EF4-FFF2-40B4-BE49-F238E27FC236}">
                <a16:creationId xmlns:a16="http://schemas.microsoft.com/office/drawing/2014/main" id="{8D751F82-F6E4-55F7-0256-0F70BC9949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7203" y="4350488"/>
            <a:ext cx="3429000" cy="2286000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4" descr="Many types of metal details industrial design background, engineering technology concept">
            <a:extLst>
              <a:ext uri="{FF2B5EF4-FFF2-40B4-BE49-F238E27FC236}">
                <a16:creationId xmlns:a16="http://schemas.microsoft.com/office/drawing/2014/main" id="{BCB78F08-AED3-A816-BD86-77A57978E5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3121" y="4396047"/>
            <a:ext cx="3429000" cy="2286000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534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TM03457475[[fn=フレーム]]</Template>
  <TotalTime>185</TotalTime>
  <Words>159</Words>
  <Application>Microsoft Office PowerPoint</Application>
  <PresentationFormat>ワイド画面</PresentationFormat>
  <Paragraphs>18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酒井美紀</dc:creator>
  <cp:lastModifiedBy>木村　知晶</cp:lastModifiedBy>
  <cp:revision>13</cp:revision>
  <dcterms:created xsi:type="dcterms:W3CDTF">2024-11-21T04:30:03Z</dcterms:created>
  <dcterms:modified xsi:type="dcterms:W3CDTF">2026-01-29T07:06:55Z</dcterms:modified>
</cp:coreProperties>
</file>